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058"/>
  </p:normalViewPr>
  <p:slideViewPr>
    <p:cSldViewPr snapToGrid="0" snapToObjects="1">
      <p:cViewPr varScale="1">
        <p:scale>
          <a:sx n="119" d="100"/>
          <a:sy n="119" d="100"/>
        </p:scale>
        <p:origin x="31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5/1/20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51C64-2659-0046-AEE5-E00298C022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4347" y="2691403"/>
            <a:ext cx="8825658" cy="2677648"/>
          </a:xfrm>
        </p:spPr>
        <p:txBody>
          <a:bodyPr/>
          <a:lstStyle/>
          <a:p>
            <a:r>
              <a:rPr lang="en-US" b="1" dirty="0"/>
              <a:t>Analysis of Chicago Neighborhoods for Potential Food Truck Locations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54E93B-0CCC-3C40-8A5F-4450BF67BDF8}"/>
              </a:ext>
            </a:extLst>
          </p:cNvPr>
          <p:cNvSpPr txBox="1"/>
          <p:nvPr/>
        </p:nvSpPr>
        <p:spPr>
          <a:xfrm>
            <a:off x="9830005" y="5733826"/>
            <a:ext cx="1787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Maryna </a:t>
            </a:r>
            <a:r>
              <a:rPr lang="en-US" dirty="0" err="1">
                <a:solidFill>
                  <a:schemeClr val="bg1"/>
                </a:solidFill>
              </a:rPr>
              <a:t>Bort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662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BEB19-4128-A742-989F-C24DB64B6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Introduction/Business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42261-15D5-BB47-AAF3-72D83A7DBB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3066079"/>
            <a:ext cx="8825659" cy="1656528"/>
          </a:xfrm>
        </p:spPr>
        <p:txBody>
          <a:bodyPr/>
          <a:lstStyle/>
          <a:p>
            <a:r>
              <a:rPr lang="en-US" b="1" dirty="0"/>
              <a:t>Client</a:t>
            </a:r>
            <a:r>
              <a:rPr lang="en-US" dirty="0"/>
              <a:t>: Food Truck Business “Hot </a:t>
            </a:r>
            <a:r>
              <a:rPr lang="en-US" dirty="0" err="1"/>
              <a:t>Potatoez</a:t>
            </a:r>
            <a:r>
              <a:rPr lang="en-US" dirty="0"/>
              <a:t>”</a:t>
            </a:r>
          </a:p>
          <a:p>
            <a:r>
              <a:rPr lang="en-US" b="1" dirty="0"/>
              <a:t>Problem</a:t>
            </a:r>
            <a:r>
              <a:rPr lang="en-US" dirty="0"/>
              <a:t>: expanding business to Chicago, what locations would be best?</a:t>
            </a:r>
          </a:p>
          <a:p>
            <a:r>
              <a:rPr lang="en-US" b="1" dirty="0"/>
              <a:t>Potential Solution</a:t>
            </a:r>
            <a:r>
              <a:rPr lang="en-US" dirty="0"/>
              <a:t>: locations that are not crowded with a lot of restaurants or fast food chains. Preferably parks, and other outdoor public venues.</a:t>
            </a:r>
          </a:p>
        </p:txBody>
      </p:sp>
    </p:spTree>
    <p:extLst>
      <p:ext uri="{BB962C8B-B14F-4D97-AF65-F5344CB8AC3E}">
        <p14:creationId xmlns:p14="http://schemas.microsoft.com/office/powerpoint/2010/main" val="31736183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E6C0B-0E70-ED43-8936-9E1ED1757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270D4-EEB2-AC4B-A651-58863B59B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818653"/>
            <a:ext cx="8825659" cy="3416300"/>
          </a:xfrm>
        </p:spPr>
        <p:txBody>
          <a:bodyPr/>
          <a:lstStyle/>
          <a:p>
            <a:r>
              <a:rPr lang="en-US" dirty="0"/>
              <a:t>Data consists of 2 pieces: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List of Chicago neighborhoods, their longitude, latitude. Acquired through </a:t>
            </a:r>
            <a:r>
              <a:rPr lang="en-US" dirty="0" err="1"/>
              <a:t>Data.Opendatasoft.com</a:t>
            </a:r>
            <a:endParaRPr lang="en-US" dirty="0"/>
          </a:p>
          <a:p>
            <a:pPr lvl="1">
              <a:buFont typeface="+mj-lt"/>
              <a:buAutoNum type="arabicPeriod"/>
            </a:pPr>
            <a:r>
              <a:rPr lang="en-US" dirty="0"/>
              <a:t>Most common venues per neighborhood acquired through </a:t>
            </a:r>
            <a:r>
              <a:rPr lang="en-US" dirty="0" err="1"/>
              <a:t>FourSquare.com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Combined data is </a:t>
            </a:r>
            <a:r>
              <a:rPr lang="en-US" dirty="0" err="1"/>
              <a:t>analysed</a:t>
            </a:r>
            <a:r>
              <a:rPr lang="en-US" dirty="0"/>
              <a:t> and clustered to find a set of neighborhoods that fit the business the most.</a:t>
            </a:r>
          </a:p>
          <a:p>
            <a:pPr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885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F30DF-351E-CE45-A096-43CF6B539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D78471-ED3B-7C4A-B4D2-32BD0C5F2A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put into a </a:t>
            </a:r>
            <a:r>
              <a:rPr lang="en-US" dirty="0" err="1"/>
              <a:t>dataframe</a:t>
            </a:r>
            <a:r>
              <a:rPr lang="en-US" dirty="0"/>
              <a:t> with the names of the Chicago neighborhoods and </a:t>
            </a:r>
            <a:r>
              <a:rPr lang="en-US" dirty="0" err="1"/>
              <a:t>theit</a:t>
            </a:r>
            <a:r>
              <a:rPr lang="en-US" dirty="0"/>
              <a:t> coordinates: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20D178-31A0-4D44-9C3A-643A9E3C4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115" y="3424768"/>
            <a:ext cx="4239090" cy="2595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085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EA28FB-4C4B-D745-9A85-D096E3614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3210E8-51CC-5944-8CA1-5F8848234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468032"/>
            <a:ext cx="8825659" cy="3416300"/>
          </a:xfrm>
        </p:spPr>
        <p:txBody>
          <a:bodyPr/>
          <a:lstStyle/>
          <a:p>
            <a:r>
              <a:rPr lang="en-US" dirty="0"/>
              <a:t>Neighborhoods mapped using </a:t>
            </a:r>
            <a:r>
              <a:rPr lang="en-US" dirty="0" err="1"/>
              <a:t>Geopy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86C4ED-C962-6243-984F-652A02B35C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13410" y="2977178"/>
            <a:ext cx="6165179" cy="3694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52169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54EC3-31A7-B04D-8B46-207C1885E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BBADB0-587B-A645-B0E0-E92C1FD697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743350"/>
            <a:ext cx="8825659" cy="3416300"/>
          </a:xfrm>
        </p:spPr>
        <p:txBody>
          <a:bodyPr/>
          <a:lstStyle/>
          <a:p>
            <a:r>
              <a:rPr lang="en-US" dirty="0"/>
              <a:t>Using the </a:t>
            </a:r>
            <a:r>
              <a:rPr lang="en-US" dirty="0" err="1"/>
              <a:t>FourSquare</a:t>
            </a:r>
            <a:r>
              <a:rPr lang="en-US" dirty="0"/>
              <a:t> API retrieve the top 10 most common venues per neighborhood, put results into a </a:t>
            </a:r>
            <a:r>
              <a:rPr lang="en-US" dirty="0" err="1"/>
              <a:t>dataframe</a:t>
            </a:r>
            <a:r>
              <a:rPr lang="en-US" dirty="0"/>
              <a:t>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BA7215-4174-9640-B78C-C94365C9F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78" y="3728547"/>
            <a:ext cx="11869444" cy="229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1835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BF666-49C1-AF4D-AD79-D9DB4C970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3F23E-1589-2840-A480-570D165F3E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K-Means, cluster our neighborhoods into 10 clusters based on their most common venues: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41D62F-C153-5540-BC30-969F474DC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12" y="3429000"/>
            <a:ext cx="11873949" cy="241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08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DDA14-DBA9-0744-BE80-AE27962DC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9438E9-4027-A748-B19C-B3404026C5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381971"/>
            <a:ext cx="8825659" cy="3416300"/>
          </a:xfrm>
        </p:spPr>
        <p:txBody>
          <a:bodyPr/>
          <a:lstStyle/>
          <a:p>
            <a:r>
              <a:rPr lang="en-US" dirty="0"/>
              <a:t>Add the resulting clusters to the map of Chicago: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5FF27BF-8F86-2A40-A5ED-CAE6B93999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207" y="2798050"/>
            <a:ext cx="4917586" cy="395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485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DAA26-7883-154C-8C81-19E8F9D73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3CDFC4-6AB6-0946-8F8D-C630306286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3066078"/>
            <a:ext cx="8825659" cy="3416300"/>
          </a:xfrm>
        </p:spPr>
        <p:txBody>
          <a:bodyPr/>
          <a:lstStyle/>
          <a:p>
            <a:r>
              <a:rPr lang="en-US" dirty="0"/>
              <a:t>Clusters that fit the best to our business contain the following venues as the most common: parks, soccer fields, pools, beaches, zoo exhibits, farmers markets and bike trails. </a:t>
            </a:r>
          </a:p>
          <a:p>
            <a:r>
              <a:rPr lang="en-US" dirty="0"/>
              <a:t>Clusters that fit the description: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Cluster #1</a:t>
            </a:r>
          </a:p>
          <a:p>
            <a:pPr lvl="1">
              <a:buFont typeface="+mj-lt"/>
              <a:buAutoNum type="arabicPeriod"/>
            </a:pPr>
            <a:r>
              <a:rPr lang="en-US" dirty="0"/>
              <a:t>Cluster #8</a:t>
            </a:r>
          </a:p>
        </p:txBody>
      </p:sp>
    </p:spTree>
    <p:extLst>
      <p:ext uri="{BB962C8B-B14F-4D97-AF65-F5344CB8AC3E}">
        <p14:creationId xmlns:p14="http://schemas.microsoft.com/office/powerpoint/2010/main" val="246369977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22</TotalTime>
  <Words>239</Words>
  <Application>Microsoft Macintosh PowerPoint</Application>
  <PresentationFormat>Widescreen</PresentationFormat>
  <Paragraphs>27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Century Gothic</vt:lpstr>
      <vt:lpstr>Wingdings 3</vt:lpstr>
      <vt:lpstr>Ion Boardroom</vt:lpstr>
      <vt:lpstr>Analysis of Chicago Neighborhoods for Potential Food Truck Locations</vt:lpstr>
      <vt:lpstr>Introduction/Business Problem</vt:lpstr>
      <vt:lpstr>Data</vt:lpstr>
      <vt:lpstr>Methodology</vt:lpstr>
      <vt:lpstr>Methodology</vt:lpstr>
      <vt:lpstr>Methodology</vt:lpstr>
      <vt:lpstr>Methodology</vt:lpstr>
      <vt:lpstr>Methodology</vt:lpstr>
      <vt:lpstr>Results and 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Chicago Neighborhoods for Potential Food Truck Locations</dc:title>
  <dc:creator>Maryna Bort</dc:creator>
  <cp:lastModifiedBy>Maryna Bort</cp:lastModifiedBy>
  <cp:revision>3</cp:revision>
  <dcterms:created xsi:type="dcterms:W3CDTF">2020-05-01T19:05:25Z</dcterms:created>
  <dcterms:modified xsi:type="dcterms:W3CDTF">2020-05-01T19:27:28Z</dcterms:modified>
</cp:coreProperties>
</file>

<file path=docProps/thumbnail.jpeg>
</file>